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B309"/>
    <a:srgbClr val="0A7D98"/>
    <a:srgbClr val="0D4181"/>
    <a:srgbClr val="0DA0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5324" autoAdjust="0"/>
  </p:normalViewPr>
  <p:slideViewPr>
    <p:cSldViewPr snapToGrid="0">
      <p:cViewPr varScale="1">
        <p:scale>
          <a:sx n="75" d="100"/>
          <a:sy n="75" d="100"/>
        </p:scale>
        <p:origin x="-1421" y="-77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en-US"/>
              <a:pPr/>
              <a:t>4/30/2020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en-US"/>
              <a:pPr/>
              <a:t>4/30/2020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1387" y="5280364"/>
            <a:ext cx="3561013" cy="147603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s-CL" dirty="0" smtClean="0"/>
              <a:t>Descripción </a:t>
            </a:r>
            <a:endParaRPr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1089660" y="968508"/>
            <a:ext cx="5372100" cy="215061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rgbClr val="0D418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Emprendimiento</a:t>
            </a:r>
            <a:endParaRPr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488940" y="3677920"/>
            <a:ext cx="3522980" cy="45909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 smtClean="0"/>
              <a:t>Categoría</a:t>
            </a:r>
            <a:endParaRPr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117600" y="337312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 hasCustomPrompt="1"/>
          </p:nvPr>
        </p:nvSpPr>
        <p:spPr>
          <a:xfrm>
            <a:off x="5489535" y="4350683"/>
            <a:ext cx="3542705" cy="642567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[Website]</a:t>
            </a:r>
          </a:p>
          <a:p>
            <a:pPr lvl="0"/>
            <a:r>
              <a:rPr lang="en-US" dirty="0" smtClean="0"/>
              <a:t>[Tel [Telephone] </a:t>
            </a:r>
            <a:br>
              <a:rPr lang="en-US" dirty="0" smtClean="0"/>
            </a:br>
            <a:r>
              <a:rPr lang="en-US" dirty="0" smtClean="0"/>
              <a:t>[Email]</a:t>
            </a: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1097280" y="3667760"/>
            <a:ext cx="4236720" cy="309022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5488940" y="418058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5478780" y="510514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1107440" y="97536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6634480" y="1209041"/>
            <a:ext cx="2326640" cy="196088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A0C3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en-US"/>
              <a:pPr/>
              <a:t>4/30/2020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489535" y="4320203"/>
            <a:ext cx="3542705" cy="642567"/>
          </a:xfrm>
        </p:spPr>
        <p:txBody>
          <a:bodyPr/>
          <a:lstStyle/>
          <a:p>
            <a:pPr lvl="0"/>
            <a:r>
              <a:rPr lang="en-US" dirty="0" smtClean="0"/>
              <a:t>[Website]</a:t>
            </a:r>
          </a:p>
          <a:p>
            <a:pPr lvl="0"/>
            <a:r>
              <a:rPr lang="en-US" dirty="0" smtClean="0"/>
              <a:t>[Tel [Telephone] </a:t>
            </a:r>
            <a:br>
              <a:rPr lang="en-US" dirty="0" smtClean="0"/>
            </a:br>
            <a:r>
              <a:rPr lang="en-US" dirty="0" smtClean="0"/>
              <a:t>[Email]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0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Black Brochure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 Brochure 11 x 8.5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2013-07-31T14:07:30Z</dcterms:created>
  <dcterms:modified xsi:type="dcterms:W3CDTF">2020-04-30T09:17:11Z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