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71F"/>
    <a:srgbClr val="F7B309"/>
    <a:srgbClr val="0A7D98"/>
    <a:srgbClr val="0D4181"/>
    <a:srgbClr val="0DA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5324" autoAdjust="0"/>
  </p:normalViewPr>
  <p:slideViewPr>
    <p:cSldViewPr snapToGrid="0">
      <p:cViewPr varScale="1">
        <p:scale>
          <a:sx n="102" d="100"/>
          <a:sy n="102" d="100"/>
        </p:scale>
        <p:origin x="1632" y="108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pPr/>
              <a:t>5/26/2020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pPr/>
              <a:t>5/26/2020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1387" y="5280364"/>
            <a:ext cx="3561013" cy="147603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s-CL" dirty="0" smtClean="0"/>
              <a:t>Descripción 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089660" y="968508"/>
            <a:ext cx="5372100" cy="215061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rgbClr val="0D418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Emprendimiento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88940" y="3677920"/>
            <a:ext cx="3522980" cy="45909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 smtClean="0"/>
              <a:t>Categoría</a:t>
            </a:r>
            <a:endParaRPr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117600" y="337312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5489535" y="4350683"/>
            <a:ext cx="3542705" cy="64256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[Website]</a:t>
            </a:r>
          </a:p>
          <a:p>
            <a:pPr lvl="0"/>
            <a:r>
              <a:rPr lang="en-US" dirty="0" smtClean="0"/>
              <a:t>[Tel [Telephone] </a:t>
            </a:r>
            <a:br>
              <a:rPr lang="en-US" dirty="0" smtClean="0"/>
            </a:br>
            <a:r>
              <a:rPr lang="en-US" dirty="0" smtClean="0"/>
              <a:t>[Email]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1097280" y="3667760"/>
            <a:ext cx="4236720" cy="309022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88940" y="418058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5478780" y="510514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107440" y="97536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6634480" y="1209041"/>
            <a:ext cx="2326640" cy="196088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pPr/>
              <a:t>5/26/2020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CL">
              <a:solidFill>
                <a:srgbClr val="6F471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489535" y="4320203"/>
            <a:ext cx="3542705" cy="642567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6F471F"/>
                </a:solidFill>
              </a:rPr>
              <a:t>[Website]</a:t>
            </a:r>
          </a:p>
          <a:p>
            <a:pPr lvl="0"/>
            <a:r>
              <a:rPr lang="en-US" dirty="0" smtClean="0">
                <a:solidFill>
                  <a:srgbClr val="6F471F"/>
                </a:solidFill>
              </a:rPr>
              <a:t>[Tel [Telephone] </a:t>
            </a:r>
            <a:br>
              <a:rPr lang="en-US" dirty="0" smtClean="0">
                <a:solidFill>
                  <a:srgbClr val="6F471F"/>
                </a:solidFill>
              </a:rPr>
            </a:br>
            <a:r>
              <a:rPr lang="en-US" dirty="0" smtClean="0">
                <a:solidFill>
                  <a:srgbClr val="6F471F"/>
                </a:solidFill>
              </a:rPr>
              <a:t>[Email]</a:t>
            </a:r>
            <a:endParaRPr lang="en-US" dirty="0">
              <a:solidFill>
                <a:srgbClr val="6F471F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>
          <a:solidFill>
            <a:srgbClr val="C00000"/>
          </a:solidFill>
          <a:ln>
            <a:noFill/>
          </a:ln>
        </p:spPr>
        <p:txBody>
          <a:bodyPr/>
          <a:lstStyle/>
          <a:p>
            <a:endParaRPr lang="es-C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>
          <a:solidFill>
            <a:srgbClr val="C00000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2F3B46B4F20A4381D96AAF46229741" ma:contentTypeVersion="11" ma:contentTypeDescription="Create a new document." ma:contentTypeScope="" ma:versionID="619390adbe9fce3456c6f7ae48b459dc">
  <xsd:schema xmlns:xsd="http://www.w3.org/2001/XMLSchema" xmlns:xs="http://www.w3.org/2001/XMLSchema" xmlns:p="http://schemas.microsoft.com/office/2006/metadata/properties" xmlns:ns3="cc13260d-d015-4f61-8778-d7e96a307610" xmlns:ns4="2c42772b-5b82-4f07-93d5-dcb203be9807" targetNamespace="http://schemas.microsoft.com/office/2006/metadata/properties" ma:root="true" ma:fieldsID="c0c90b5b25a78df920d8054463786e7d" ns3:_="" ns4:_="">
    <xsd:import namespace="cc13260d-d015-4f61-8778-d7e96a307610"/>
    <xsd:import namespace="2c42772b-5b82-4f07-93d5-dcb203be98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3260d-d015-4f61-8778-d7e96a3076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2772b-5b82-4f07-93d5-dcb203be98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50E548-EB92-45B1-BD32-B49FA21BA3C1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c13260d-d015-4f61-8778-d7e96a307610"/>
    <ds:schemaRef ds:uri="http://schemas.microsoft.com/office/2006/metadata/properties"/>
    <ds:schemaRef ds:uri="2c42772b-5b82-4f07-93d5-dcb203be9807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EFDDC9-1FC3-4FBC-8DE5-1DDC7071C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3260d-d015-4f61-8778-d7e96a307610"/>
    <ds:schemaRef ds:uri="2c42772b-5b82-4f07-93d5-dcb203be9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Black Brochure 11 x 8.5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2013-07-31T14:07:30Z</dcterms:created>
  <dcterms:modified xsi:type="dcterms:W3CDTF">2020-05-26T13:34:18Z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0x010100D22F3B46B4F20A4381D96AAF46229741</vt:lpwstr>
  </property>
</Properties>
</file>