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61" r:id="rId5"/>
  </p:sldIdLst>
  <p:sldSz cx="10058400" cy="7772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B309"/>
    <a:srgbClr val="0A7D98"/>
    <a:srgbClr val="0D4181"/>
    <a:srgbClr val="0DA0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5324" autoAdjust="0"/>
  </p:normalViewPr>
  <p:slideViewPr>
    <p:cSldViewPr snapToGrid="0">
      <p:cViewPr varScale="1">
        <p:scale>
          <a:sx n="64" d="100"/>
          <a:sy n="64" d="100"/>
        </p:scale>
        <p:origin x="1404" y="60"/>
      </p:cViewPr>
      <p:guideLst>
        <p:guide orient="horz" pos="2448"/>
        <p:guide pos="3168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6FE3C-34D8-4B4B-9273-D907B0A3B964}" type="datetimeFigureOut">
              <a:rPr lang="en-US"/>
              <a:pPr/>
              <a:t>5/7/2020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69A89D-734B-4FAD-B6E7-2B864E72E489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192036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0FF5F4-5691-49AF-9E16-FB22826F7264}" type="datetimeFigureOut">
              <a:rPr lang="en-US"/>
              <a:pPr/>
              <a:t>5/7/2020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A89D7-7603-4ECB-ADF6-F6CF2BE4F401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2584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sid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Placeholder 21"/>
          <p:cNvSpPr>
            <a:spLocks noGrp="1"/>
          </p:cNvSpPr>
          <p:nvPr>
            <p:ph type="body" sz="quarter" idx="19" hasCustomPrompt="1"/>
          </p:nvPr>
        </p:nvSpPr>
        <p:spPr>
          <a:xfrm>
            <a:off x="5481387" y="5280364"/>
            <a:ext cx="3561013" cy="1476036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20000"/>
              </a:lnSpc>
              <a:spcBef>
                <a:spcPts val="900"/>
              </a:spcBef>
              <a:buNone/>
              <a:defRPr sz="1000">
                <a:solidFill>
                  <a:srgbClr val="0D418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s-CL" dirty="0"/>
              <a:t>Descripción </a:t>
            </a:r>
            <a:endParaRPr dirty="0"/>
          </a:p>
        </p:txBody>
      </p:sp>
      <p:sp>
        <p:nvSpPr>
          <p:cNvPr id="33" name="Text Placeholder 21"/>
          <p:cNvSpPr>
            <a:spLocks noGrp="1"/>
          </p:cNvSpPr>
          <p:nvPr>
            <p:ph type="body" sz="quarter" idx="21" hasCustomPrompt="1"/>
          </p:nvPr>
        </p:nvSpPr>
        <p:spPr>
          <a:xfrm>
            <a:off x="1089660" y="968508"/>
            <a:ext cx="5372100" cy="2150612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 sz="3800" b="1" baseline="0">
                <a:solidFill>
                  <a:srgbClr val="0D418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err="1"/>
              <a:t>Nombre</a:t>
            </a:r>
            <a:r>
              <a:rPr lang="en-US" dirty="0"/>
              <a:t> </a:t>
            </a:r>
            <a:r>
              <a:rPr lang="en-US" dirty="0" err="1"/>
              <a:t>Emprendimiento</a:t>
            </a:r>
            <a:endParaRPr dirty="0"/>
          </a:p>
        </p:txBody>
      </p:sp>
      <p:sp>
        <p:nvSpPr>
          <p:cNvPr id="34" name="Text Placeholder 21"/>
          <p:cNvSpPr>
            <a:spLocks noGrp="1"/>
          </p:cNvSpPr>
          <p:nvPr>
            <p:ph type="body" sz="quarter" idx="22" hasCustomPrompt="1"/>
          </p:nvPr>
        </p:nvSpPr>
        <p:spPr>
          <a:xfrm>
            <a:off x="5488940" y="3677920"/>
            <a:ext cx="3522980" cy="459090"/>
          </a:xfrm>
        </p:spPr>
        <p:txBody>
          <a:bodyPr lIns="0" tIns="0" rIns="0" bIns="0" anchor="t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 b="1">
                <a:solidFill>
                  <a:srgbClr val="0D418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 err="1"/>
              <a:t>Categoría</a:t>
            </a:r>
            <a:endParaRPr dirty="0"/>
          </a:p>
        </p:txBody>
      </p:sp>
      <p:sp>
        <p:nvSpPr>
          <p:cNvPr id="22" name="Rectangle 21"/>
          <p:cNvSpPr/>
          <p:nvPr userDrawn="1"/>
        </p:nvSpPr>
        <p:spPr>
          <a:xfrm>
            <a:off x="1117600" y="3373120"/>
            <a:ext cx="7895336" cy="71726"/>
          </a:xfrm>
          <a:prstGeom prst="rect">
            <a:avLst/>
          </a:prstGeom>
          <a:solidFill>
            <a:srgbClr val="F7B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sp>
        <p:nvSpPr>
          <p:cNvPr id="29" name="Text Placeholder 21"/>
          <p:cNvSpPr>
            <a:spLocks noGrp="1"/>
          </p:cNvSpPr>
          <p:nvPr>
            <p:ph type="body" sz="quarter" idx="25" hasCustomPrompt="1"/>
          </p:nvPr>
        </p:nvSpPr>
        <p:spPr>
          <a:xfrm>
            <a:off x="5489535" y="4350683"/>
            <a:ext cx="3542705" cy="642567"/>
          </a:xfrm>
        </p:spPr>
        <p:txBody>
          <a:bodyPr lIns="0" tIns="0" rIns="0" bIns="0" anchor="b">
            <a:noAutofit/>
          </a:bodyPr>
          <a:lstStyle>
            <a:lvl1pPr marL="0" indent="0" algn="l">
              <a:lnSpc>
                <a:spcPct val="120000"/>
              </a:lnSpc>
              <a:spcBef>
                <a:spcPts val="0"/>
              </a:spcBef>
              <a:buNone/>
              <a:defRPr sz="1100">
                <a:solidFill>
                  <a:srgbClr val="0D4181"/>
                </a:solidFill>
              </a:defRPr>
            </a:lvl1pPr>
            <a:lvl2pPr marL="0" indent="0">
              <a:spcBef>
                <a:spcPts val="0"/>
              </a:spcBef>
              <a:buNone/>
              <a:defRPr sz="3600"/>
            </a:lvl2pPr>
            <a:lvl3pPr marL="0" indent="0">
              <a:spcBef>
                <a:spcPts val="0"/>
              </a:spcBef>
              <a:buNone/>
              <a:defRPr sz="3600"/>
            </a:lvl3pPr>
            <a:lvl4pPr marL="0" indent="0">
              <a:spcBef>
                <a:spcPts val="0"/>
              </a:spcBef>
              <a:buNone/>
              <a:defRPr sz="3600"/>
            </a:lvl4pPr>
            <a:lvl5pPr marL="0" indent="0">
              <a:spcBef>
                <a:spcPts val="0"/>
              </a:spcBef>
              <a:buNone/>
              <a:defRPr sz="3600"/>
            </a:lvl5pPr>
          </a:lstStyle>
          <a:p>
            <a:pPr lvl="0"/>
            <a:r>
              <a:rPr lang="en-US" dirty="0"/>
              <a:t>[Website]</a:t>
            </a:r>
          </a:p>
          <a:p>
            <a:pPr lvl="0"/>
            <a:r>
              <a:rPr lang="en-US" dirty="0"/>
              <a:t>[Tel [Telephone] </a:t>
            </a:r>
            <a:br>
              <a:rPr lang="en-US" dirty="0"/>
            </a:br>
            <a:r>
              <a:rPr lang="en-US" dirty="0"/>
              <a:t>[Email]</a:t>
            </a:r>
            <a:endParaRPr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27"/>
          </p:nvPr>
        </p:nvSpPr>
        <p:spPr>
          <a:xfrm>
            <a:off x="1097280" y="3667760"/>
            <a:ext cx="4236720" cy="3090227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>
              <a:buNone/>
              <a:defRPr sz="1400"/>
            </a:lvl1pPr>
          </a:lstStyle>
          <a:p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8" hasCustomPrompt="1"/>
          </p:nvPr>
        </p:nvSpPr>
        <p:spPr>
          <a:xfrm>
            <a:off x="5488940" y="4180587"/>
            <a:ext cx="3522980" cy="36576"/>
          </a:xfrm>
          <a:solidFill>
            <a:srgbClr val="0A7D98"/>
          </a:solid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500"/>
            </a:lvl1pPr>
            <a:lvl2pPr marL="0" indent="0">
              <a:spcBef>
                <a:spcPts val="0"/>
              </a:spcBef>
              <a:buNone/>
              <a:defRPr sz="500"/>
            </a:lvl2pPr>
            <a:lvl3pPr marL="0" indent="0">
              <a:spcBef>
                <a:spcPts val="0"/>
              </a:spcBef>
              <a:buNone/>
              <a:defRPr sz="500"/>
            </a:lvl3pPr>
            <a:lvl4pPr marL="0" indent="0">
              <a:spcBef>
                <a:spcPts val="0"/>
              </a:spcBef>
              <a:buNone/>
              <a:defRPr sz="500"/>
            </a:lvl4pPr>
            <a:lvl5pPr marL="0" indent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5" name="Text Placeholder 12"/>
          <p:cNvSpPr>
            <a:spLocks noGrp="1"/>
          </p:cNvSpPr>
          <p:nvPr>
            <p:ph type="body" sz="quarter" idx="29" hasCustomPrompt="1"/>
          </p:nvPr>
        </p:nvSpPr>
        <p:spPr>
          <a:xfrm>
            <a:off x="5478780" y="5105147"/>
            <a:ext cx="3522980" cy="36576"/>
          </a:xfrm>
          <a:solidFill>
            <a:srgbClr val="0A7D98"/>
          </a:solidFill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500"/>
            </a:lvl1pPr>
            <a:lvl2pPr marL="0" indent="0">
              <a:spcBef>
                <a:spcPts val="0"/>
              </a:spcBef>
              <a:buNone/>
              <a:defRPr sz="500"/>
            </a:lvl2pPr>
            <a:lvl3pPr marL="0" indent="0">
              <a:spcBef>
                <a:spcPts val="0"/>
              </a:spcBef>
              <a:buNone/>
              <a:defRPr sz="500"/>
            </a:lvl3pPr>
            <a:lvl4pPr marL="0" indent="0">
              <a:spcBef>
                <a:spcPts val="0"/>
              </a:spcBef>
              <a:buNone/>
              <a:defRPr sz="500"/>
            </a:lvl4pPr>
            <a:lvl5pPr marL="0" indent="0">
              <a:spcBef>
                <a:spcPts val="0"/>
              </a:spcBef>
              <a:buNone/>
              <a:defRPr sz="500"/>
            </a:lvl5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27" name="Rectangle 26"/>
          <p:cNvSpPr/>
          <p:nvPr userDrawn="1"/>
        </p:nvSpPr>
        <p:spPr>
          <a:xfrm>
            <a:off x="1107440" y="975360"/>
            <a:ext cx="7895336" cy="71726"/>
          </a:xfrm>
          <a:prstGeom prst="rect">
            <a:avLst/>
          </a:prstGeom>
          <a:solidFill>
            <a:srgbClr val="F7B3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2880" tIns="228600" rIns="182880" bIns="228600" rtlCol="0" anchor="t"/>
          <a:lstStyle/>
          <a:p>
            <a:pPr algn="ctr">
              <a:lnSpc>
                <a:spcPct val="130000"/>
              </a:lnSpc>
            </a:pPr>
            <a:endParaRPr/>
          </a:p>
        </p:txBody>
      </p:sp>
      <p:sp>
        <p:nvSpPr>
          <p:cNvPr id="36" name="Picture Placeholder 4"/>
          <p:cNvSpPr>
            <a:spLocks noGrp="1"/>
          </p:cNvSpPr>
          <p:nvPr>
            <p:ph type="pic" sz="quarter" idx="30" hasCustomPrompt="1"/>
          </p:nvPr>
        </p:nvSpPr>
        <p:spPr>
          <a:xfrm>
            <a:off x="6634480" y="1209041"/>
            <a:ext cx="2326640" cy="1960880"/>
          </a:xfrm>
          <a:solidFill>
            <a:schemeClr val="bg1">
              <a:lumMod val="85000"/>
            </a:schemeClr>
          </a:solidFill>
        </p:spPr>
        <p:txBody>
          <a:bodyPr tIns="18288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5863192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" userDrawn="1">
          <p15:clr>
            <a:srgbClr val="FBAE40"/>
          </p15:clr>
        </p15:guide>
        <p15:guide id="2" orient="horz" pos="4608" userDrawn="1">
          <p15:clr>
            <a:srgbClr val="FBAE40"/>
          </p15:clr>
        </p15:guide>
        <p15:guide id="3" pos="272" userDrawn="1">
          <p15:clr>
            <a:srgbClr val="FBAE40"/>
          </p15:clr>
        </p15:guide>
        <p15:guide id="4" pos="1800" userDrawn="1">
          <p15:clr>
            <a:srgbClr val="FBAE40"/>
          </p15:clr>
        </p15:guide>
        <p15:guide id="6" pos="6035" userDrawn="1">
          <p15:clr>
            <a:srgbClr val="FBAE40"/>
          </p15:clr>
        </p15:guide>
        <p15:guide id="7" pos="450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A0C3">
            <a:alpha val="7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7BAE6A-DCF3-43E4-B2A0-33D0CF1225FC}" type="datetimeFigureOut">
              <a:rPr lang="en-US"/>
              <a:pPr/>
              <a:t>5/7/2020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1845" y="7203865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3745" y="7203865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761A3-4CAC-4C5F-AC82-8DB08D526BC2}" type="slidenum">
              <a:rPr/>
              <a:pPr/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87281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5"/>
          </p:nvPr>
        </p:nvSpPr>
        <p:spPr>
          <a:xfrm>
            <a:off x="5489535" y="4320203"/>
            <a:ext cx="3542705" cy="642567"/>
          </a:xfrm>
        </p:spPr>
        <p:txBody>
          <a:bodyPr/>
          <a:lstStyle/>
          <a:p>
            <a:pPr lvl="0"/>
            <a:r>
              <a:rPr lang="en-US" dirty="0"/>
              <a:t>[Website]</a:t>
            </a:r>
          </a:p>
          <a:p>
            <a:pPr lvl="0"/>
            <a:r>
              <a:rPr lang="en-US" dirty="0"/>
              <a:t>[Tel [Telephone] </a:t>
            </a:r>
            <a:br>
              <a:rPr lang="en-US" dirty="0"/>
            </a:br>
            <a:r>
              <a:rPr lang="en-US" dirty="0"/>
              <a:t>[Email]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27"/>
          </p:nvPr>
        </p:nvSpPr>
        <p:spPr/>
      </p:sp>
      <p:sp>
        <p:nvSpPr>
          <p:cNvPr id="7" name="Text Placeholder 6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30"/>
          </p:nvPr>
        </p:nvSpPr>
        <p:spPr/>
      </p:sp>
    </p:spTree>
  </p:cSld>
  <p:clrMapOvr>
    <a:masterClrMapping/>
  </p:clrMapOvr>
</p:sld>
</file>

<file path=ppt/theme/theme1.xml><?xml version="1.0" encoding="utf-8"?>
<a:theme xmlns:a="http://schemas.openxmlformats.org/drawingml/2006/main" name="Black Brochure 11 x 8.5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lackBrochure.potx" id="{E82E603B-C300-4B3A-8D8B-62F7AA018760}" vid="{6A0FD953-A5A3-4406-8679-4C255090AC8E}"/>
    </a:ext>
  </a:extLst>
</a:theme>
</file>

<file path=ppt/theme/theme2.xml><?xml version="1.0" encoding="utf-8"?>
<a:theme xmlns:a="http://schemas.openxmlformats.org/drawingml/2006/main" name="Office Them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Black Brochur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EF4623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3927621-33BA-4C7B-B00E-AAFA1CE7DB1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92355CA-56AF-4BDE-95DC-9786C08C81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950E548-EB92-45B1-BD32-B49FA21BA3C1}">
  <ds:schemaRefs>
    <ds:schemaRef ds:uri="http://purl.org/dc/dcmitype/"/>
    <ds:schemaRef ds:uri="http://purl.org/dc/terms/"/>
    <ds:schemaRef ds:uri="http://purl.org/dc/elements/1.1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8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Black Brochure 11 x 8.5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2013-07-31T14:07:30Z</dcterms:created>
  <dcterms:modified xsi:type="dcterms:W3CDTF">2020-05-07T20:15:20Z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